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13C8-9CCD-4C85-911B-735847C297B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6CC0-6DB4-4D0A-8020-EF7B9BF58FF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78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13C8-9CCD-4C85-911B-735847C297B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6CC0-6DB4-4D0A-8020-EF7B9BF58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307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13C8-9CCD-4C85-911B-735847C297B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6CC0-6DB4-4D0A-8020-EF7B9BF58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370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13C8-9CCD-4C85-911B-735847C297B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6CC0-6DB4-4D0A-8020-EF7B9BF58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967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13C8-9CCD-4C85-911B-735847C297B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6CC0-6DB4-4D0A-8020-EF7B9BF58FF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286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13C8-9CCD-4C85-911B-735847C297B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6CC0-6DB4-4D0A-8020-EF7B9BF58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466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13C8-9CCD-4C85-911B-735847C297B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6CC0-6DB4-4D0A-8020-EF7B9BF58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49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13C8-9CCD-4C85-911B-735847C297B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6CC0-6DB4-4D0A-8020-EF7B9BF58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896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13C8-9CCD-4C85-911B-735847C297B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6CC0-6DB4-4D0A-8020-EF7B9BF58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92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7613C8-9CCD-4C85-911B-735847C297B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756CC0-6DB4-4D0A-8020-EF7B9BF58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975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13C8-9CCD-4C85-911B-735847C297B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6CC0-6DB4-4D0A-8020-EF7B9BF58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607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7613C8-9CCD-4C85-911B-735847C297B9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B756CC0-6DB4-4D0A-8020-EF7B9BF58FF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6211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0152" y="235071"/>
            <a:ext cx="8047906" cy="1172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6797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Retrospect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m.yazdani</dc:creator>
  <cp:lastModifiedBy>m.yazdani</cp:lastModifiedBy>
  <cp:revision>3</cp:revision>
  <dcterms:created xsi:type="dcterms:W3CDTF">2025-11-18T05:52:37Z</dcterms:created>
  <dcterms:modified xsi:type="dcterms:W3CDTF">2025-12-02T09:09:32Z</dcterms:modified>
</cp:coreProperties>
</file>